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CCC77-6A52-44C2-B2AF-E8201D79CEB2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</dgm:pt>
    <dgm:pt modelId="{4A3C5276-DB7B-4C74-8C7D-9A68C137DEE8}">
      <dgm:prSet phldrT="[Text]"/>
      <dgm:spPr/>
      <dgm:t>
        <a:bodyPr/>
        <a:lstStyle/>
        <a:p>
          <a:pPr algn="ctr"/>
          <a:r>
            <a:rPr lang="en-US" dirty="0" err="1" smtClean="0"/>
            <a:t>Ese</a:t>
          </a:r>
          <a:r>
            <a:rPr lang="en-US" dirty="0" smtClean="0"/>
            <a:t> hombre </a:t>
          </a:r>
          <a:r>
            <a:rPr lang="en-US" dirty="0" err="1" smtClean="0"/>
            <a:t>es</a:t>
          </a:r>
          <a:r>
            <a:rPr lang="en-US" dirty="0" smtClean="0"/>
            <a:t> el </a:t>
          </a:r>
        </a:p>
        <a:p>
          <a:pPr algn="ctr"/>
          <a:r>
            <a:rPr lang="en-US" dirty="0" err="1" smtClean="0"/>
            <a:t>Presidente</a:t>
          </a:r>
          <a:r>
            <a:rPr lang="en-US" dirty="0" smtClean="0"/>
            <a:t> </a:t>
          </a:r>
          <a:r>
            <a:rPr lang="en-US" dirty="0" err="1" smtClean="0"/>
            <a:t>Díaz</a:t>
          </a:r>
          <a:r>
            <a:rPr lang="en-US" dirty="0" smtClean="0"/>
            <a:t> </a:t>
          </a:r>
          <a:r>
            <a:rPr lang="en-US" dirty="0" err="1" smtClean="0"/>
            <a:t>Ordaz</a:t>
          </a:r>
          <a:endParaRPr lang="en-US" dirty="0"/>
        </a:p>
      </dgm:t>
    </dgm:pt>
    <dgm:pt modelId="{3E1DB9E4-1AF3-413F-B428-DA40D8F737B3}" type="parTrans" cxnId="{2C5CF966-E01D-4894-9220-427B60297C69}">
      <dgm:prSet/>
      <dgm:spPr/>
      <dgm:t>
        <a:bodyPr/>
        <a:lstStyle/>
        <a:p>
          <a:endParaRPr lang="en-US"/>
        </a:p>
      </dgm:t>
    </dgm:pt>
    <dgm:pt modelId="{805DF520-F4AB-4A92-9306-120F20E44779}" type="sibTrans" cxnId="{2C5CF966-E01D-4894-9220-427B60297C69}">
      <dgm:prSet/>
      <dgm:spPr/>
      <dgm:t>
        <a:bodyPr/>
        <a:lstStyle/>
        <a:p>
          <a:endParaRPr lang="en-US"/>
        </a:p>
      </dgm:t>
    </dgm:pt>
    <dgm:pt modelId="{AF4B1653-8F58-4709-8CC7-5B1BF8661BC2}" type="pres">
      <dgm:prSet presAssocID="{E19CCC77-6A52-44C2-B2AF-E8201D79CEB2}" presName="Name0" presStyleCnt="0">
        <dgm:presLayoutVars>
          <dgm:dir/>
        </dgm:presLayoutVars>
      </dgm:prSet>
      <dgm:spPr/>
    </dgm:pt>
    <dgm:pt modelId="{E9E9E58D-0B3B-4A5C-94D5-4AEACDB5AEFD}" type="pres">
      <dgm:prSet presAssocID="{4A3C5276-DB7B-4C74-8C7D-9A68C137DEE8}" presName="composite" presStyleCnt="0"/>
      <dgm:spPr/>
    </dgm:pt>
    <dgm:pt modelId="{C3C0C93B-1B75-4E9E-98E8-8D21B69EA68F}" type="pres">
      <dgm:prSet presAssocID="{4A3C5276-DB7B-4C74-8C7D-9A68C137DEE8}" presName="rect2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005-2902-4F71-A7D2-0F216249178D}" type="pres">
      <dgm:prSet presAssocID="{4A3C5276-DB7B-4C74-8C7D-9A68C137DEE8}" presName="rect1" presStyleLbl="alignImgPlace1" presStyleIdx="0" presStyleCnt="1" custLinFactNeighborX="670" custLinFactNeighborY="4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2C5CF966-E01D-4894-9220-427B60297C69}" srcId="{E19CCC77-6A52-44C2-B2AF-E8201D79CEB2}" destId="{4A3C5276-DB7B-4C74-8C7D-9A68C137DEE8}" srcOrd="0" destOrd="0" parTransId="{3E1DB9E4-1AF3-413F-B428-DA40D8F737B3}" sibTransId="{805DF520-F4AB-4A92-9306-120F20E44779}"/>
    <dgm:cxn modelId="{45F341FE-8DFA-4ECF-BD1F-F2FC2BB0C2DA}" type="presOf" srcId="{E19CCC77-6A52-44C2-B2AF-E8201D79CEB2}" destId="{AF4B1653-8F58-4709-8CC7-5B1BF8661BC2}" srcOrd="0" destOrd="0" presId="urn:microsoft.com/office/officeart/2008/layout/PictureGrid"/>
    <dgm:cxn modelId="{07942C56-7D3F-4F7D-8248-E0A4EE3655D5}" type="presOf" srcId="{4A3C5276-DB7B-4C74-8C7D-9A68C137DEE8}" destId="{C3C0C93B-1B75-4E9E-98E8-8D21B69EA68F}" srcOrd="0" destOrd="0" presId="urn:microsoft.com/office/officeart/2008/layout/PictureGrid"/>
    <dgm:cxn modelId="{F97FCE32-23FF-440D-B2B8-AEB6471F2451}" type="presParOf" srcId="{AF4B1653-8F58-4709-8CC7-5B1BF8661BC2}" destId="{E9E9E58D-0B3B-4A5C-94D5-4AEACDB5AEFD}" srcOrd="0" destOrd="0" presId="urn:microsoft.com/office/officeart/2008/layout/PictureGrid"/>
    <dgm:cxn modelId="{A6E1EF85-41B4-4AB9-91E5-AAB12E695A88}" type="presParOf" srcId="{E9E9E58D-0B3B-4A5C-94D5-4AEACDB5AEFD}" destId="{C3C0C93B-1B75-4E9E-98E8-8D21B69EA68F}" srcOrd="0" destOrd="0" presId="urn:microsoft.com/office/officeart/2008/layout/PictureGrid"/>
    <dgm:cxn modelId="{CFEC8DA1-71B8-411D-B9C3-8A6B5CA0AABE}" type="presParOf" srcId="{E9E9E58D-0B3B-4A5C-94D5-4AEACDB5AEFD}" destId="{29D18005-2902-4F71-A7D2-0F216249178D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0C93B-1B75-4E9E-98E8-8D21B69EA68F}">
      <dsp:nvSpPr>
        <dsp:cNvPr id="0" name=""/>
        <dsp:cNvSpPr/>
      </dsp:nvSpPr>
      <dsp:spPr>
        <a:xfrm>
          <a:off x="961643" y="266318"/>
          <a:ext cx="4325112" cy="648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Ese</a:t>
          </a:r>
          <a:r>
            <a:rPr lang="en-US" sz="1700" kern="1200" dirty="0" smtClean="0"/>
            <a:t> hombre </a:t>
          </a:r>
          <a:r>
            <a:rPr lang="en-US" sz="1700" kern="1200" dirty="0" err="1" smtClean="0"/>
            <a:t>es</a:t>
          </a:r>
          <a:r>
            <a:rPr lang="en-US" sz="1700" kern="1200" dirty="0" smtClean="0"/>
            <a:t> el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Presidente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Díaz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Ordaz</a:t>
          </a:r>
          <a:endParaRPr lang="en-US" sz="1700" kern="1200" dirty="0"/>
        </a:p>
      </dsp:txBody>
      <dsp:txXfrm>
        <a:off x="961643" y="266318"/>
        <a:ext cx="4325112" cy="648766"/>
      </dsp:txXfrm>
    </dsp:sp>
    <dsp:sp modelId="{29D18005-2902-4F71-A7D2-0F216249178D}">
      <dsp:nvSpPr>
        <dsp:cNvPr id="0" name=""/>
        <dsp:cNvSpPr/>
      </dsp:nvSpPr>
      <dsp:spPr>
        <a:xfrm>
          <a:off x="990622" y="1142988"/>
          <a:ext cx="4325112" cy="4325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1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5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5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9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3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015E0-F94D-4EF4-93EA-DD574196B4D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CB18-3A4A-40D4-9A2D-E3C551EF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76400"/>
            <a:ext cx="5499289" cy="3429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3008313" cy="54403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/>
              <a:t>México: </a:t>
            </a:r>
            <a:r>
              <a:rPr lang="en-US" sz="3200" b="1" dirty="0" err="1" smtClean="0"/>
              <a:t>elecciones</a:t>
            </a:r>
            <a:r>
              <a:rPr lang="en-US" sz="3200" b="1" dirty="0" smtClean="0"/>
              <a:t> 2012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smtClean="0"/>
              <a:t>“</a:t>
            </a:r>
            <a:r>
              <a:rPr lang="en-US" sz="1800" b="1" dirty="0" err="1" smtClean="0"/>
              <a:t>tira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cómicas</a:t>
            </a:r>
            <a:r>
              <a:rPr lang="en-US" sz="1800" b="1" dirty="0" smtClean="0"/>
              <a:t>”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----------</a:t>
            </a:r>
          </a:p>
          <a:p>
            <a:pPr algn="ctr"/>
            <a:r>
              <a:rPr lang="en-US" sz="1800" b="1" dirty="0" err="1" smtClean="0"/>
              <a:t>Español</a:t>
            </a:r>
            <a:r>
              <a:rPr lang="en-US" sz="1800" b="1" dirty="0" smtClean="0"/>
              <a:t> 4 AP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Ms. Robinson</a:t>
            </a:r>
            <a:endParaRPr lang="en-US" dirty="0" smtClean="0"/>
          </a:p>
          <a:p>
            <a:pPr algn="ctr"/>
            <a:r>
              <a:rPr lang="en-US" sz="1600" dirty="0" smtClean="0"/>
              <a:t>----------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err="1" smtClean="0"/>
              <a:t>Todas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cómicas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fueron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hechas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y </a:t>
            </a:r>
            <a:r>
              <a:rPr lang="en-US" sz="1600" b="1" dirty="0" err="1" smtClean="0"/>
              <a:t>sacadas</a:t>
            </a:r>
            <a:r>
              <a:rPr lang="en-US" sz="1600" b="1" dirty="0" smtClean="0"/>
              <a:t> de la </a:t>
            </a:r>
            <a:r>
              <a:rPr lang="en-US" sz="1600" b="1" dirty="0" err="1" smtClean="0"/>
              <a:t>pagina</a:t>
            </a:r>
            <a:r>
              <a:rPr lang="en-US" sz="1600" b="1" dirty="0" smtClean="0"/>
              <a:t> de Facebook “MEXICAMBIOS”</a:t>
            </a:r>
          </a:p>
          <a:p>
            <a:endParaRPr lang="en-US" sz="1800" b="1" dirty="0"/>
          </a:p>
          <a:p>
            <a:r>
              <a:rPr lang="en-US" sz="1600" b="1" u="sng" dirty="0" err="1" smtClean="0"/>
              <a:t>Sitio</a:t>
            </a:r>
            <a:r>
              <a:rPr lang="en-US" sz="1600" b="1" u="sng" dirty="0" smtClean="0"/>
              <a:t> de web:</a:t>
            </a:r>
          </a:p>
          <a:p>
            <a:r>
              <a:rPr lang="en-US" b="1" dirty="0" smtClean="0"/>
              <a:t>https://www.facebook.com/Mexicambios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92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57200"/>
            <a:ext cx="3906415" cy="5853113"/>
          </a:xfrm>
        </p:spPr>
      </p:pic>
    </p:spTree>
    <p:extLst>
      <p:ext uri="{BB962C8B-B14F-4D97-AF65-F5344CB8AC3E}">
        <p14:creationId xmlns:p14="http://schemas.microsoft.com/office/powerpoint/2010/main" val="17467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89147"/>
              </p:ext>
            </p:extLst>
          </p:nvPr>
        </p:nvGraphicFramePr>
        <p:xfrm>
          <a:off x="1371600" y="533400"/>
          <a:ext cx="6248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1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"/>
            <a:ext cx="4343400" cy="6474098"/>
          </a:xfrm>
        </p:spPr>
      </p:pic>
    </p:spTree>
    <p:extLst>
      <p:ext uri="{BB962C8B-B14F-4D97-AF65-F5344CB8AC3E}">
        <p14:creationId xmlns:p14="http://schemas.microsoft.com/office/powerpoint/2010/main" val="6214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" r="4062"/>
          <a:stretch>
            <a:fillRect/>
          </a:stretch>
        </p:blipFill>
        <p:spPr>
          <a:xfrm>
            <a:off x="990600" y="457200"/>
            <a:ext cx="6781800" cy="457517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PRI = </a:t>
            </a:r>
            <a:r>
              <a:rPr lang="en-US" dirty="0" err="1" smtClean="0"/>
              <a:t>Partido</a:t>
            </a:r>
            <a:r>
              <a:rPr lang="en-US" dirty="0" smtClean="0"/>
              <a:t> </a:t>
            </a:r>
            <a:r>
              <a:rPr lang="en-US" dirty="0" err="1" smtClean="0"/>
              <a:t>Revolucionario</a:t>
            </a:r>
            <a:r>
              <a:rPr lang="en-US" dirty="0" smtClean="0"/>
              <a:t> </a:t>
            </a:r>
            <a:r>
              <a:rPr lang="en-US" dirty="0" err="1" smtClean="0"/>
              <a:t>Insitucional</a:t>
            </a:r>
            <a:r>
              <a:rPr lang="en-US" dirty="0" smtClean="0"/>
              <a:t> (</a:t>
            </a:r>
            <a:r>
              <a:rPr lang="en-US" dirty="0" err="1" smtClean="0"/>
              <a:t>partido</a:t>
            </a:r>
            <a:r>
              <a:rPr lang="en-US" dirty="0" smtClean="0"/>
              <a:t> de Peña Nieto)</a:t>
            </a:r>
          </a:p>
          <a:p>
            <a:r>
              <a:rPr lang="en-US" dirty="0" smtClean="0"/>
              <a:t>PAN = </a:t>
            </a:r>
            <a:r>
              <a:rPr lang="en-US" dirty="0" err="1" smtClean="0"/>
              <a:t>Partido</a:t>
            </a:r>
            <a:r>
              <a:rPr lang="en-US" dirty="0" smtClean="0"/>
              <a:t> de </a:t>
            </a:r>
            <a:r>
              <a:rPr lang="en-US" dirty="0" err="1" smtClean="0"/>
              <a:t>Acción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(</a:t>
            </a:r>
            <a:r>
              <a:rPr lang="en-US" dirty="0" err="1" smtClean="0"/>
              <a:t>partido</a:t>
            </a:r>
            <a:r>
              <a:rPr lang="en-US" dirty="0" smtClean="0"/>
              <a:t> de </a:t>
            </a:r>
            <a:r>
              <a:rPr lang="en-US" dirty="0" err="1" smtClean="0"/>
              <a:t>Calderón</a:t>
            </a:r>
            <a:r>
              <a:rPr lang="en-US" dirty="0" smtClean="0"/>
              <a:t> y Fox)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8200"/>
            <a:ext cx="7706264" cy="5105400"/>
          </a:xfrm>
        </p:spPr>
      </p:pic>
    </p:spTree>
    <p:extLst>
      <p:ext uri="{BB962C8B-B14F-4D97-AF65-F5344CB8AC3E}">
        <p14:creationId xmlns:p14="http://schemas.microsoft.com/office/powerpoint/2010/main" val="39407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8247994" cy="5516563"/>
          </a:xfrm>
        </p:spPr>
      </p:pic>
    </p:spTree>
    <p:extLst>
      <p:ext uri="{BB962C8B-B14F-4D97-AF65-F5344CB8AC3E}">
        <p14:creationId xmlns:p14="http://schemas.microsoft.com/office/powerpoint/2010/main" val="22213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35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México: elecciones 2012 “tira cómicas”</dc:title>
  <dc:creator>User</dc:creator>
  <cp:lastModifiedBy>User</cp:lastModifiedBy>
  <cp:revision>8</cp:revision>
  <dcterms:created xsi:type="dcterms:W3CDTF">2012-10-20T00:56:24Z</dcterms:created>
  <dcterms:modified xsi:type="dcterms:W3CDTF">2013-10-20T23:16:38Z</dcterms:modified>
</cp:coreProperties>
</file>