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7A30CC-5994-40F3-8760-D691AEAD2D22}"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22769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A30CC-5994-40F3-8760-D691AEAD2D22}"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386674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A30CC-5994-40F3-8760-D691AEAD2D22}"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110352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A30CC-5994-40F3-8760-D691AEAD2D22}"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239081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A30CC-5994-40F3-8760-D691AEAD2D22}"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196338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7A30CC-5994-40F3-8760-D691AEAD2D22}"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115670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7A30CC-5994-40F3-8760-D691AEAD2D22}" type="datetimeFigureOut">
              <a:rPr lang="en-US" smtClean="0"/>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40774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A30CC-5994-40F3-8760-D691AEAD2D22}" type="datetimeFigureOut">
              <a:rPr lang="en-US" smtClean="0"/>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217405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A30CC-5994-40F3-8760-D691AEAD2D22}" type="datetimeFigureOut">
              <a:rPr lang="en-US" smtClean="0"/>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222881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A30CC-5994-40F3-8760-D691AEAD2D22}"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125368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A30CC-5994-40F3-8760-D691AEAD2D22}"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9B37D-1ADF-4723-8B79-844547BD9B70}" type="slidenum">
              <a:rPr lang="en-US" smtClean="0"/>
              <a:t>‹#›</a:t>
            </a:fld>
            <a:endParaRPr lang="en-US"/>
          </a:p>
        </p:txBody>
      </p:sp>
    </p:spTree>
    <p:extLst>
      <p:ext uri="{BB962C8B-B14F-4D97-AF65-F5344CB8AC3E}">
        <p14:creationId xmlns:p14="http://schemas.microsoft.com/office/powerpoint/2010/main" val="393277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A30CC-5994-40F3-8760-D691AEAD2D22}" type="datetimeFigureOut">
              <a:rPr lang="en-US" smtClean="0"/>
              <a:t>9/26/2012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B37D-1ADF-4723-8B79-844547BD9B70}" type="slidenum">
              <a:rPr lang="en-US" smtClean="0"/>
              <a:t>‹#›</a:t>
            </a:fld>
            <a:endParaRPr lang="en-US"/>
          </a:p>
        </p:txBody>
      </p:sp>
    </p:spTree>
    <p:extLst>
      <p:ext uri="{BB962C8B-B14F-4D97-AF65-F5344CB8AC3E}">
        <p14:creationId xmlns:p14="http://schemas.microsoft.com/office/powerpoint/2010/main" val="314691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Situaciones</a:t>
            </a:r>
            <a:endParaRPr lang="en-US" dirty="0"/>
          </a:p>
        </p:txBody>
      </p:sp>
      <p:sp>
        <p:nvSpPr>
          <p:cNvPr id="3" name="Subtitle 2"/>
          <p:cNvSpPr>
            <a:spLocks noGrp="1"/>
          </p:cNvSpPr>
          <p:nvPr>
            <p:ph type="subTitle" idx="1"/>
          </p:nvPr>
        </p:nvSpPr>
        <p:spPr/>
        <p:txBody>
          <a:bodyPr/>
          <a:lstStyle/>
          <a:p>
            <a:r>
              <a:rPr lang="en-US" dirty="0" smtClean="0"/>
              <a:t>Informal Speaking</a:t>
            </a:r>
            <a:endParaRPr lang="en-US" dirty="0"/>
          </a:p>
        </p:txBody>
      </p:sp>
    </p:spTree>
    <p:extLst>
      <p:ext uri="{BB962C8B-B14F-4D97-AF65-F5344CB8AC3E}">
        <p14:creationId xmlns:p14="http://schemas.microsoft.com/office/powerpoint/2010/main" val="348826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Situacion</a:t>
            </a:r>
            <a:r>
              <a:rPr lang="en-US" dirty="0" smtClean="0"/>
              <a:t> 1</a:t>
            </a:r>
            <a:endParaRPr lang="en-US" dirty="0"/>
          </a:p>
        </p:txBody>
      </p:sp>
      <p:sp>
        <p:nvSpPr>
          <p:cNvPr id="3" name="Content Placeholder 2"/>
          <p:cNvSpPr>
            <a:spLocks noGrp="1"/>
          </p:cNvSpPr>
          <p:nvPr>
            <p:ph idx="1"/>
          </p:nvPr>
        </p:nvSpPr>
        <p:spPr/>
        <p:txBody>
          <a:bodyPr/>
          <a:lstStyle/>
          <a:p>
            <a:pPr marL="609600" indent="-609600">
              <a:buFontTx/>
              <a:buAutoNum type="arabicPeriod" startAt="10"/>
            </a:pPr>
            <a:r>
              <a:rPr lang="en-US" sz="2800" dirty="0" smtClean="0"/>
              <a:t>Find out the following information about your partner:</a:t>
            </a:r>
          </a:p>
          <a:p>
            <a:pPr marL="1371600" lvl="2" indent="-457200"/>
            <a:r>
              <a:rPr lang="en-US" dirty="0" smtClean="0"/>
              <a:t>where s/he is from</a:t>
            </a:r>
          </a:p>
          <a:p>
            <a:pPr marL="1371600" lvl="2" indent="-457200"/>
            <a:r>
              <a:rPr lang="en-US" dirty="0" smtClean="0"/>
              <a:t>how many languages s/he speaks (Which ones?)</a:t>
            </a:r>
          </a:p>
          <a:p>
            <a:pPr marL="1371600" lvl="2" indent="-457200"/>
            <a:r>
              <a:rPr lang="en-US" dirty="0" smtClean="0"/>
              <a:t>what subjects s/he is studying</a:t>
            </a:r>
          </a:p>
          <a:p>
            <a:pPr marL="1371600" lvl="2" indent="-457200"/>
            <a:r>
              <a:rPr lang="en-US" dirty="0" smtClean="0"/>
              <a:t>if s/he wants to work in a foreign country</a:t>
            </a:r>
          </a:p>
          <a:p>
            <a:endParaRPr lang="en-US" dirty="0"/>
          </a:p>
        </p:txBody>
      </p:sp>
    </p:spTree>
    <p:extLst>
      <p:ext uri="{BB962C8B-B14F-4D97-AF65-F5344CB8AC3E}">
        <p14:creationId xmlns:p14="http://schemas.microsoft.com/office/powerpoint/2010/main" val="122843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Situacion</a:t>
            </a:r>
            <a:r>
              <a:rPr lang="en-US" dirty="0" smtClean="0"/>
              <a:t> 2</a:t>
            </a:r>
            <a:endParaRPr lang="en-US" dirty="0"/>
          </a:p>
        </p:txBody>
      </p:sp>
      <p:sp>
        <p:nvSpPr>
          <p:cNvPr id="3" name="Content Placeholder 2"/>
          <p:cNvSpPr>
            <a:spLocks noGrp="1"/>
          </p:cNvSpPr>
          <p:nvPr>
            <p:ph idx="1"/>
          </p:nvPr>
        </p:nvSpPr>
        <p:spPr/>
        <p:txBody>
          <a:bodyPr/>
          <a:lstStyle/>
          <a:p>
            <a:pPr marL="609600" indent="-609600">
              <a:buFontTx/>
              <a:buAutoNum type="arabicPeriod" startAt="17"/>
            </a:pPr>
            <a:r>
              <a:rPr lang="en-US" sz="2800" dirty="0" smtClean="0"/>
              <a:t>You and your partner are planning a surprise birthday party for a friend.  Together discuss the following:</a:t>
            </a:r>
          </a:p>
          <a:p>
            <a:pPr marL="1371600" lvl="2" indent="-457200"/>
            <a:r>
              <a:rPr lang="en-US" dirty="0" smtClean="0"/>
              <a:t>where the party will be</a:t>
            </a:r>
          </a:p>
          <a:p>
            <a:pPr marL="1371600" lvl="2" indent="-457200"/>
            <a:r>
              <a:rPr lang="en-US" dirty="0" smtClean="0"/>
              <a:t>what time the party will start</a:t>
            </a:r>
          </a:p>
          <a:p>
            <a:pPr marL="1371600" lvl="2" indent="-457200"/>
            <a:r>
              <a:rPr lang="en-US" dirty="0" smtClean="0"/>
              <a:t>how many people will attend</a:t>
            </a:r>
          </a:p>
          <a:p>
            <a:pPr marL="1371600" lvl="2" indent="-457200"/>
            <a:r>
              <a:rPr lang="en-US" dirty="0" smtClean="0"/>
              <a:t>what refreshments will be served (drinks    and food)</a:t>
            </a:r>
          </a:p>
          <a:p>
            <a:pPr marL="1371600" lvl="2" indent="-457200"/>
            <a:r>
              <a:rPr lang="en-US" dirty="0" smtClean="0"/>
              <a:t>who is going to bring the music</a:t>
            </a:r>
          </a:p>
          <a:p>
            <a:endParaRPr lang="en-US" dirty="0"/>
          </a:p>
        </p:txBody>
      </p:sp>
    </p:spTree>
    <p:extLst>
      <p:ext uri="{BB962C8B-B14F-4D97-AF65-F5344CB8AC3E}">
        <p14:creationId xmlns:p14="http://schemas.microsoft.com/office/powerpoint/2010/main" val="222969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Situacion</a:t>
            </a:r>
            <a:r>
              <a:rPr lang="en-US" dirty="0" smtClean="0"/>
              <a:t> 3</a:t>
            </a:r>
            <a:endParaRPr lang="en-US" dirty="0"/>
          </a:p>
        </p:txBody>
      </p:sp>
      <p:sp>
        <p:nvSpPr>
          <p:cNvPr id="3" name="Content Placeholder 2"/>
          <p:cNvSpPr>
            <a:spLocks noGrp="1"/>
          </p:cNvSpPr>
          <p:nvPr>
            <p:ph idx="1"/>
          </p:nvPr>
        </p:nvSpPr>
        <p:spPr/>
        <p:txBody>
          <a:bodyPr/>
          <a:lstStyle/>
          <a:p>
            <a:pPr marL="609600" indent="-609600">
              <a:buFontTx/>
              <a:buAutoNum type="arabicPeriod" startAt="28"/>
            </a:pPr>
            <a:r>
              <a:rPr lang="en-US" sz="2400" dirty="0" smtClean="0"/>
              <a:t>You and a friend are vacationing.  After checking into your hotel you discover that several things are wrong.  You and your companion, who doesn’t speak the language, decide to go to the front desk and complain to the desk clerk [your partner].  Act as spokesperson and mention the following:</a:t>
            </a:r>
          </a:p>
          <a:p>
            <a:pPr marL="1371600" lvl="2" indent="-457200"/>
            <a:r>
              <a:rPr lang="en-US" dirty="0" smtClean="0"/>
              <a:t>there is no hot water or soap in the bathroom</a:t>
            </a:r>
          </a:p>
          <a:p>
            <a:pPr marL="1371600" lvl="2" indent="-457200"/>
            <a:r>
              <a:rPr lang="en-US" dirty="0" smtClean="0"/>
              <a:t>the bellhop cannot find your luggage</a:t>
            </a:r>
          </a:p>
          <a:p>
            <a:pPr marL="1371600" lvl="2" indent="-457200"/>
            <a:r>
              <a:rPr lang="en-US" dirty="0" smtClean="0"/>
              <a:t>the air conditioning doesn’t work</a:t>
            </a:r>
          </a:p>
          <a:p>
            <a:pPr marL="1371600" lvl="2" indent="-457200"/>
            <a:r>
              <a:rPr lang="en-US" dirty="0" smtClean="0"/>
              <a:t>room service is terrible (you waited two hours and the food arrived cold!)</a:t>
            </a:r>
          </a:p>
          <a:p>
            <a:endParaRPr lang="en-US" dirty="0"/>
          </a:p>
        </p:txBody>
      </p:sp>
    </p:spTree>
    <p:extLst>
      <p:ext uri="{BB962C8B-B14F-4D97-AF65-F5344CB8AC3E}">
        <p14:creationId xmlns:p14="http://schemas.microsoft.com/office/powerpoint/2010/main" val="348584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Situacion</a:t>
            </a:r>
            <a:r>
              <a:rPr lang="en-US" dirty="0" smtClean="0"/>
              <a:t> 4</a:t>
            </a:r>
            <a:endParaRPr lang="en-US" dirty="0"/>
          </a:p>
        </p:txBody>
      </p:sp>
      <p:sp>
        <p:nvSpPr>
          <p:cNvPr id="3" name="Content Placeholder 2"/>
          <p:cNvSpPr>
            <a:spLocks noGrp="1"/>
          </p:cNvSpPr>
          <p:nvPr>
            <p:ph idx="1"/>
          </p:nvPr>
        </p:nvSpPr>
        <p:spPr/>
        <p:txBody>
          <a:bodyPr/>
          <a:lstStyle/>
          <a:p>
            <a:r>
              <a:rPr lang="en-US" dirty="0" smtClean="0"/>
              <a:t>Tell your friend [your partner] about the first time you met your first boy/girlfriend.  </a:t>
            </a:r>
            <a:r>
              <a:rPr lang="en-US" smtClean="0"/>
              <a:t>Describe the person and tell how long ago you met, where, and when, and how you felt at the time.</a:t>
            </a:r>
          </a:p>
          <a:p>
            <a:endParaRPr lang="en-US"/>
          </a:p>
        </p:txBody>
      </p:sp>
    </p:spTree>
    <p:extLst>
      <p:ext uri="{BB962C8B-B14F-4D97-AF65-F5344CB8AC3E}">
        <p14:creationId xmlns:p14="http://schemas.microsoft.com/office/powerpoint/2010/main" val="3403894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232</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Situaciones</vt:lpstr>
      <vt:lpstr>Situacion 1</vt:lpstr>
      <vt:lpstr>Situacion 2</vt:lpstr>
      <vt:lpstr>Situacion 3</vt:lpstr>
      <vt:lpstr>Situacion 4</vt:lpstr>
    </vt:vector>
  </TitlesOfParts>
  <Company>The Hill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Situaciones</dc:title>
  <dc:creator>User</dc:creator>
  <cp:lastModifiedBy>User</cp:lastModifiedBy>
  <cp:revision>1</cp:revision>
  <dcterms:created xsi:type="dcterms:W3CDTF">2012-09-26T13:02:54Z</dcterms:created>
  <dcterms:modified xsi:type="dcterms:W3CDTF">2012-09-26T13:08:45Z</dcterms:modified>
</cp:coreProperties>
</file>